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mp4"/>
  <Default Extension="jpeg" ContentType="image/jpeg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9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5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63" r:id="rId11"/>
    <p:sldId id="264" r:id="rId12"/>
    <p:sldId id="266" r:id="rId13"/>
    <p:sldId id="271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1"/>
  </p:normalViewPr>
  <p:slideViewPr>
    <p:cSldViewPr snapToGrid="0" snapToObjects="1">
      <p:cViewPr varScale="1">
        <p:scale>
          <a:sx n="102" d="100"/>
          <a:sy n="102" d="100"/>
        </p:scale>
        <p:origin x="22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48B21-D80F-C541-BA13-4A6F70CA7440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4719F-953D-714D-A4D8-185CCC55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3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2B29C-9B78-D549-8258-9A5702F3FF48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681C9-76E7-BC45-8A7C-97D224D6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25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272C1-6F7F-044E-A02D-0128BCC1A383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6B9A3-4359-064B-B349-BEFAE8330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0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hihuly.com/file/dale-chihuly-beyond-objec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92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>Making your Mark </a:t>
            </a:r>
            <a:r>
              <a:rPr lang="mr-IN" dirty="0" smtClean="0">
                <a:latin typeface="Chalkduster" charset="0"/>
                <a:ea typeface="Chalkduster" charset="0"/>
                <a:cs typeface="Chalkduster" charset="0"/>
              </a:rPr>
              <a:t>–</a:t>
            </a:r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> </a:t>
            </a:r>
            <a:br>
              <a:rPr lang="en-US" dirty="0" smtClean="0">
                <a:latin typeface="Chalkduster" charset="0"/>
                <a:ea typeface="Chalkduster" charset="0"/>
                <a:cs typeface="Chalkduster" charset="0"/>
              </a:rPr>
            </a:br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>Kandinsky/</a:t>
            </a:r>
            <a:r>
              <a:rPr lang="en-US" dirty="0" err="1" smtClean="0">
                <a:latin typeface="Chalkduster" charset="0"/>
                <a:ea typeface="Chalkduster" charset="0"/>
                <a:cs typeface="Chalkduster" charset="0"/>
              </a:rPr>
              <a:t>Chihuly</a:t>
            </a:r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> Inspired Mobile</a:t>
            </a:r>
            <a:endParaRPr lang="en-U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9285" y="2339777"/>
            <a:ext cx="4113213" cy="3084909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2478" y="2339777"/>
            <a:ext cx="4113213" cy="30849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741" y="2306703"/>
            <a:ext cx="4117447" cy="30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7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1" y="594519"/>
            <a:ext cx="7458074" cy="5593554"/>
          </a:xfrm>
        </p:spPr>
      </p:pic>
    </p:spTree>
    <p:extLst>
      <p:ext uri="{BB962C8B-B14F-4D97-AF65-F5344CB8AC3E}">
        <p14:creationId xmlns:p14="http://schemas.microsoft.com/office/powerpoint/2010/main" val="1977015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88" y="1560103"/>
            <a:ext cx="4799012" cy="50137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0125" y="205473"/>
            <a:ext cx="108156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/>
            </a:r>
            <a:br>
              <a:rPr lang="en-US" dirty="0" smtClean="0">
                <a:latin typeface="Chalkduster" charset="0"/>
                <a:ea typeface="Chalkduster" charset="0"/>
                <a:cs typeface="Chalkduster" charset="0"/>
              </a:rPr>
            </a:br>
            <a:r>
              <a:rPr lang="en-US" sz="4800" dirty="0" smtClean="0">
                <a:latin typeface="Chalkduster" charset="0"/>
                <a:ea typeface="Chalkduster" charset="0"/>
                <a:cs typeface="Chalkduster" charset="0"/>
              </a:rPr>
              <a:t>Kandinsky Inspired Collage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5573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>Quiver</a:t>
            </a:r>
            <a:endParaRPr lang="en-U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9922"/>
            <a:ext cx="3050287" cy="4316541"/>
          </a:xfrm>
        </p:spPr>
      </p:pic>
      <p:pic>
        <p:nvPicPr>
          <p:cNvPr id="7" name="IMG_00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647572"/>
            <a:ext cx="4417219" cy="58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801" y="611781"/>
            <a:ext cx="4786312" cy="57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4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47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latin typeface="Chalkduster" charset="0"/>
                <a:ea typeface="Chalkduster" charset="0"/>
                <a:cs typeface="Chalkduster" charset="0"/>
              </a:rPr>
              <a:t>i</a:t>
            </a:r>
            <a:r>
              <a:rPr lang="en-US" b="1" dirty="0" smtClean="0">
                <a:latin typeface="Chalkduster" charset="0"/>
                <a:ea typeface="Chalkduster" charset="0"/>
                <a:cs typeface="Chalkduster" charset="0"/>
              </a:rPr>
              <a:t> CAN</a:t>
            </a:r>
            <a:endParaRPr lang="en-US" b="1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3038"/>
            <a:ext cx="10515600" cy="4733925"/>
          </a:xfrm>
        </p:spPr>
        <p:txBody>
          <a:bodyPr/>
          <a:lstStyle/>
          <a:p>
            <a:pPr algn="ctr"/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>I can determine how I can best ”leave my mark”</a:t>
            </a:r>
            <a:endParaRPr lang="en-US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2062162"/>
            <a:ext cx="35814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1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ter Reynolds The Dot on Read TV   Watch or Download  DownVids ne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4489" y="362480"/>
            <a:ext cx="8258174" cy="6193065"/>
          </a:xfrm>
        </p:spPr>
      </p:pic>
    </p:spTree>
    <p:extLst>
      <p:ext uri="{BB962C8B-B14F-4D97-AF65-F5344CB8AC3E}">
        <p14:creationId xmlns:p14="http://schemas.microsoft.com/office/powerpoint/2010/main" val="166407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Chalkduster" charset="0"/>
                <a:ea typeface="Chalkduster" charset="0"/>
                <a:cs typeface="Chalkduster" charset="0"/>
              </a:rPr>
              <a:t>DALE CHIHULY</a:t>
            </a:r>
            <a:endParaRPr lang="en-US" b="1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404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http://</a:t>
            </a:r>
            <a:r>
              <a:rPr lang="en-US" dirty="0" err="1" smtClean="0">
                <a:hlinkClick r:id="rId2"/>
              </a:rPr>
              <a:t>www.chihuly.com</a:t>
            </a:r>
            <a:r>
              <a:rPr lang="en-US" dirty="0" smtClean="0">
                <a:hlinkClick r:id="rId2"/>
              </a:rPr>
              <a:t>/file/dale-</a:t>
            </a:r>
            <a:r>
              <a:rPr lang="en-US" dirty="0" err="1" smtClean="0">
                <a:hlinkClick r:id="rId2"/>
              </a:rPr>
              <a:t>chihuly</a:t>
            </a:r>
            <a:r>
              <a:rPr lang="en-US" dirty="0" smtClean="0">
                <a:hlinkClick r:id="rId2"/>
              </a:rPr>
              <a:t>-beyond-object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91" y="2328863"/>
            <a:ext cx="5484007" cy="3641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17" y="2328863"/>
            <a:ext cx="5512437" cy="36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35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422275"/>
            <a:ext cx="4138612" cy="5518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413" y="1285875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43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5289" y="543489"/>
            <a:ext cx="3511550" cy="5133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8" y="365124"/>
            <a:ext cx="3371850" cy="5021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88" y="1282700"/>
            <a:ext cx="34036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51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 smtClean="0">
                <a:latin typeface="Chalkduster" charset="0"/>
                <a:ea typeface="Chalkduster" charset="0"/>
                <a:cs typeface="Chalkduster" charset="0"/>
              </a:rPr>
              <a:t>Wassily</a:t>
            </a:r>
            <a:r>
              <a:rPr lang="en-US" sz="3600" dirty="0" smtClean="0">
                <a:latin typeface="Chalkduster" charset="0"/>
                <a:ea typeface="Chalkduster" charset="0"/>
                <a:cs typeface="Chalkduster" charset="0"/>
              </a:rPr>
              <a:t> Kandinsky </a:t>
            </a:r>
            <a:br>
              <a:rPr lang="en-US" sz="3600" dirty="0" smtClean="0">
                <a:latin typeface="Chalkduster" charset="0"/>
                <a:ea typeface="Chalkduster" charset="0"/>
                <a:cs typeface="Chalkduster" charset="0"/>
              </a:rPr>
            </a:br>
            <a:r>
              <a:rPr lang="de-DE" sz="3600" dirty="0" smtClean="0">
                <a:latin typeface="Chalkduster" charset="0"/>
                <a:ea typeface="Chalkduster" charset="0"/>
                <a:cs typeface="Chalkduster" charset="0"/>
              </a:rPr>
              <a:t>French </a:t>
            </a:r>
            <a:r>
              <a:rPr lang="de-DE" sz="3600" dirty="0">
                <a:latin typeface="Chalkduster" charset="0"/>
                <a:ea typeface="Chalkduster" charset="0"/>
                <a:cs typeface="Chalkduster" charset="0"/>
              </a:rPr>
              <a:t>(</a:t>
            </a:r>
            <a:r>
              <a:rPr lang="de-DE" sz="3600" dirty="0" err="1">
                <a:latin typeface="Chalkduster" charset="0"/>
                <a:ea typeface="Chalkduster" charset="0"/>
                <a:cs typeface="Chalkduster" charset="0"/>
              </a:rPr>
              <a:t>born</a:t>
            </a:r>
            <a:r>
              <a:rPr lang="de-DE" sz="3600" dirty="0"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de-DE" sz="3600" dirty="0" err="1">
                <a:latin typeface="Chalkduster" charset="0"/>
                <a:ea typeface="Chalkduster" charset="0"/>
                <a:cs typeface="Chalkduster" charset="0"/>
              </a:rPr>
              <a:t>Russia</a:t>
            </a:r>
            <a:r>
              <a:rPr lang="de-DE" sz="3600" dirty="0">
                <a:latin typeface="Chalkduster" charset="0"/>
                <a:ea typeface="Chalkduster" charset="0"/>
                <a:cs typeface="Chalkduster" charset="0"/>
              </a:rPr>
              <a:t>), 1866 - 1944</a:t>
            </a:r>
            <a:endParaRPr lang="en-US" sz="3600" dirty="0"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650" y="3994944"/>
            <a:ext cx="127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09" y="2211387"/>
            <a:ext cx="4220812" cy="4300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396" y="1782762"/>
            <a:ext cx="3925635" cy="4729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12756" y="2810013"/>
            <a:ext cx="3606905" cy="267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Kandinsky Effec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7188" y="971550"/>
            <a:ext cx="9279677" cy="5219700"/>
          </a:xfrm>
        </p:spPr>
      </p:pic>
      <p:sp>
        <p:nvSpPr>
          <p:cNvPr id="6" name="Rectangle 5"/>
          <p:cNvSpPr/>
          <p:nvPr/>
        </p:nvSpPr>
        <p:spPr>
          <a:xfrm>
            <a:off x="3109488" y="263664"/>
            <a:ext cx="69917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halkduster" charset="0"/>
                <a:ea typeface="Chalkduster" charset="0"/>
                <a:cs typeface="Chalkduster" charset="0"/>
              </a:rPr>
              <a:t>T</a:t>
            </a:r>
            <a:r>
              <a:rPr lang="en-US" sz="4000" dirty="0" smtClean="0">
                <a:latin typeface="Chalkduster" charset="0"/>
                <a:ea typeface="Chalkduster" charset="0"/>
                <a:cs typeface="Chalkduster" charset="0"/>
              </a:rPr>
              <a:t>he </a:t>
            </a:r>
            <a:r>
              <a:rPr lang="en-US" sz="4000" dirty="0">
                <a:latin typeface="Chalkduster" charset="0"/>
                <a:ea typeface="Chalkduster" charset="0"/>
                <a:cs typeface="Chalkduster" charset="0"/>
              </a:rPr>
              <a:t>K</a:t>
            </a:r>
            <a:r>
              <a:rPr lang="en-US" sz="4000" dirty="0" smtClean="0">
                <a:latin typeface="Chalkduster" charset="0"/>
                <a:ea typeface="Chalkduster" charset="0"/>
                <a:cs typeface="Chalkduster" charset="0"/>
              </a:rPr>
              <a:t>andinsky Effect</a:t>
            </a:r>
            <a:endParaRPr lang="en-US" sz="4000" dirty="0"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94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Chalkduster" charset="0"/>
                <a:ea typeface="Chalkduster" charset="0"/>
                <a:cs typeface="Chalkduster" charset="0"/>
              </a:rPr>
              <a:t>Wassily</a:t>
            </a:r>
            <a:r>
              <a:rPr lang="en-US" dirty="0" smtClean="0">
                <a:latin typeface="Chalkduster" charset="0"/>
                <a:ea typeface="Chalkduster" charset="0"/>
                <a:cs typeface="Chalkduster" charset="0"/>
              </a:rPr>
              <a:t> Kandinsky</a:t>
            </a:r>
            <a:br>
              <a:rPr lang="en-US" dirty="0" smtClean="0">
                <a:latin typeface="Chalkduster" charset="0"/>
                <a:ea typeface="Chalkduster" charset="0"/>
                <a:cs typeface="Chalkduster" charset="0"/>
              </a:rPr>
            </a:br>
            <a:endParaRPr lang="en-US" dirty="0"/>
          </a:p>
        </p:txBody>
      </p:sp>
      <p:pic>
        <p:nvPicPr>
          <p:cNvPr id="4" name="Wassily Kandinsky Short Biograph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738" y="1157287"/>
            <a:ext cx="9211832" cy="5181539"/>
          </a:xfr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72062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2795</TotalTime>
  <Words>31</Words>
  <Application>Microsoft Macintosh PowerPoint</Application>
  <PresentationFormat>Widescreen</PresentationFormat>
  <Paragraphs>10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Chalkduster</vt:lpstr>
      <vt:lpstr>Arial</vt:lpstr>
      <vt:lpstr>Office Theme</vt:lpstr>
      <vt:lpstr>PowerPoint Presentation</vt:lpstr>
      <vt:lpstr>i CAN</vt:lpstr>
      <vt:lpstr>PowerPoint Presentation</vt:lpstr>
      <vt:lpstr>DALE CHIHULY</vt:lpstr>
      <vt:lpstr>PowerPoint Presentation</vt:lpstr>
      <vt:lpstr>PowerPoint Presentation</vt:lpstr>
      <vt:lpstr>Wassily Kandinsky  French (born Russia), 1866 - 1944</vt:lpstr>
      <vt:lpstr>PowerPoint Presentation</vt:lpstr>
      <vt:lpstr>Wassily Kandinsky </vt:lpstr>
      <vt:lpstr>Making your Mark –  Kandinsky/Chihuly Inspired Mobile</vt:lpstr>
      <vt:lpstr>PowerPoint Presentation</vt:lpstr>
      <vt:lpstr>PowerPoint Presentation</vt:lpstr>
      <vt:lpstr>Quiver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Rebekka Stasny</dc:creator>
  <cp:lastModifiedBy>Rebekka Stasny</cp:lastModifiedBy>
  <cp:revision>14</cp:revision>
  <dcterms:created xsi:type="dcterms:W3CDTF">2017-09-15T15:17:57Z</dcterms:created>
  <dcterms:modified xsi:type="dcterms:W3CDTF">2017-09-20T00:12:12Z</dcterms:modified>
</cp:coreProperties>
</file>